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3" r:id="rId6"/>
    <p:sldId id="261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EBB737BD-52BE-4FA5-9219-5FE493E07353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6E719D-4237-40EB-8EF1-92ADDDE0BD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534400" cy="33528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Globalisation – Meaning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Strategies of Globalisation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 appraisal of LPG Policies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Merits and Demerits of Economic reforms</a:t>
            </a:r>
          </a:p>
          <a:p>
            <a:pPr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Which way to go?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Arial" pitchFamily="34" charset="0"/>
                <a:cs typeface="Arial" pitchFamily="34" charset="0"/>
              </a:rPr>
              <a:t>Class XII: Chapter –VI (Economics )</a:t>
            </a:r>
            <a:br>
              <a:rPr lang="en-US" sz="3600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Economic Reforms Since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1991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sz="2400" smtClean="0">
                <a:latin typeface="Arial" pitchFamily="34" charset="0"/>
                <a:cs typeface="Arial" pitchFamily="34" charset="0"/>
              </a:rPr>
              <a:t>Module II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GLOBALISATION</a:t>
            </a:r>
            <a:endParaRPr lang="en-US" sz="3600" b="1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80010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Globalisation means integrating the economy of a country with the economies of other countries under conditions of free flow of trade and capital across borders.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Globalisation may be defined as a process associated with increasing openness, growing economic inter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dependence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 deepening economic integration in the world economy.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Economic reforms aim at integrating the Indian economy with the global economy. As a result there will be  unrestricted flow of goods and services, technology and expertise between India and rest of the world.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STRATEGIES OF GLOBALISATION</a:t>
            </a:r>
            <a:endParaRPr lang="en-US" sz="3600" b="1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524000"/>
            <a:ext cx="7924800" cy="4191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Increase in equity limits of foreign investment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Partial convertibility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Long term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trade policy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Reduction in tariffs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Withdrawal of quantitative restrictions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207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 APPRAISAL OF LPG POLICIES</a:t>
            </a:r>
            <a:endParaRPr lang="en-US" sz="3200" b="1" dirty="0">
              <a:solidFill>
                <a:schemeClr val="accent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Merits :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1. Vibrant economy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2. Stimulants to industrial production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3. A check on Fiscal deficit 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4. A check on Inflation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5. Consumers  Sovereignty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6. A shift from monopoly market to competitive market</a:t>
            </a:r>
          </a:p>
          <a:p>
            <a:pPr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7772400" cy="4648200"/>
          </a:xfrm>
        </p:spPr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Demerits: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Neglect of agriculture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Urban concentration of growth process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Economic colonialism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Spread of consumerism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Lopsided growth process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Cultural erosion</a:t>
            </a:r>
          </a:p>
          <a:p>
            <a:pPr marL="514350" indent="-514350">
              <a:buNone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9906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Which way to go?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Should we or should we not subscribe to the LPG policies ?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It is a debatable issue.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In the present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scenario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LPG policies are the only way out to accelerate the pace of growth and development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Indeed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perusal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of LPG policies was to a greater extent a matter of economic compulsion rather than a matter of choice for the politicians of the country.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However, a compulsion should never mean a surrender.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It is strongly recommended that LPG Policies are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pursued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with guarded precautions.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306</TotalTime>
  <Words>125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Class XII: Chapter –VI (Economics ) Economic Reforms Since 1991 Module II</vt:lpstr>
      <vt:lpstr>GLOBALISATION</vt:lpstr>
      <vt:lpstr>STRATEGIES OF GLOBALISATION</vt:lpstr>
      <vt:lpstr>AN APPRAISAL OF LPG POLICIES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Economics: Chapter –V BALANCE OF PAYMENTS - (Module II)</dc:title>
  <dc:creator>aecs</dc:creator>
  <cp:lastModifiedBy>Admin</cp:lastModifiedBy>
  <cp:revision>63</cp:revision>
  <dcterms:created xsi:type="dcterms:W3CDTF">2006-08-16T00:00:00Z</dcterms:created>
  <dcterms:modified xsi:type="dcterms:W3CDTF">2020-08-31T16:16:34Z</dcterms:modified>
</cp:coreProperties>
</file>